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3" r:id="rId8"/>
    <p:sldId id="262" r:id="rId9"/>
    <p:sldId id="259" r:id="rId10"/>
    <p:sldId id="278" r:id="rId11"/>
    <p:sldId id="279" r:id="rId12"/>
    <p:sldId id="280" r:id="rId13"/>
    <p:sldId id="281" r:id="rId14"/>
    <p:sldId id="282" r:id="rId15"/>
    <p:sldId id="284" r:id="rId16"/>
    <p:sldId id="283" r:id="rId17"/>
    <p:sldId id="285" r:id="rId18"/>
    <p:sldId id="286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2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7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41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133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48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461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45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93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52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7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76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25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42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34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00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600854-A52D-429B-B7DC-47F63EB31B50}" type="datetimeFigureOut">
              <a:rPr lang="ru-RU" smtClean="0"/>
              <a:t>22.04.2021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42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ilm-center-prj.herokuapp.com/" TargetMode="External"/><Relationship Id="rId2" Type="http://schemas.openxmlformats.org/officeDocument/2006/relationships/hyperlink" Target="https://github.com/gg-master/WEB_prj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17685" y="2159576"/>
            <a:ext cx="7197726" cy="1498024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системы дистанционного бронирования билетов в кинотеатре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60419" y="4385732"/>
            <a:ext cx="3275861" cy="2396808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ыполнили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ru-RU" sz="20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Ролдугин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Олег,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Коршунов Анатолий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Косов А.В.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798" y="190500"/>
            <a:ext cx="10810782" cy="1456267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 сайта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55" y="2065867"/>
            <a:ext cx="9172873" cy="45213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53" y="2049545"/>
            <a:ext cx="9172873" cy="45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0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80975"/>
            <a:ext cx="10810874" cy="1456267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фильма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065866"/>
            <a:ext cx="9324975" cy="45254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58" y="2065865"/>
            <a:ext cx="9329960" cy="45659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2126659"/>
            <a:ext cx="9329961" cy="45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328" y="180975"/>
            <a:ext cx="10801350" cy="1456267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СЕАНСА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1535838"/>
            <a:ext cx="10801350" cy="50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74594"/>
            <a:ext cx="10829924" cy="1456267"/>
          </a:xfrm>
        </p:spPr>
        <p:txBody>
          <a:bodyPr/>
          <a:lstStyle/>
          <a:p>
            <a:pPr algn="ctr"/>
            <a:r>
              <a:rPr lang="ru-RU" dirty="0" smtClean="0"/>
              <a:t>Выбор места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35836"/>
            <a:ext cx="10829924" cy="51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2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5824" y="183471"/>
            <a:ext cx="10830758" cy="1456267"/>
          </a:xfrm>
        </p:spPr>
        <p:txBody>
          <a:bodyPr/>
          <a:lstStyle/>
          <a:p>
            <a:pPr algn="ctr"/>
            <a:r>
              <a:rPr lang="ru-RU" dirty="0" smtClean="0"/>
              <a:t>Бронирование места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1571348"/>
            <a:ext cx="10830758" cy="50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210105"/>
            <a:ext cx="10784149" cy="1456267"/>
          </a:xfrm>
        </p:spPr>
        <p:txBody>
          <a:bodyPr/>
          <a:lstStyle/>
          <a:p>
            <a:pPr algn="ctr"/>
            <a:r>
              <a:rPr lang="ru-RU" dirty="0" smtClean="0"/>
              <a:t>Письмо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07121"/>
            <a:ext cx="10784149" cy="25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65716"/>
            <a:ext cx="10810782" cy="1456267"/>
          </a:xfrm>
        </p:spPr>
        <p:txBody>
          <a:bodyPr/>
          <a:lstStyle/>
          <a:p>
            <a:pPr algn="ctr"/>
            <a:r>
              <a:rPr lang="ru-RU" dirty="0" smtClean="0"/>
              <a:t>Авторизация администратора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44715"/>
            <a:ext cx="10810782" cy="50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92349"/>
            <a:ext cx="10828537" cy="1050525"/>
          </a:xfrm>
        </p:spPr>
        <p:txBody>
          <a:bodyPr/>
          <a:lstStyle/>
          <a:p>
            <a:pPr algn="ctr"/>
            <a:r>
              <a:rPr lang="ru-RU" dirty="0" smtClean="0"/>
              <a:t>Администраторская часть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242874"/>
            <a:ext cx="10828536" cy="54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86432"/>
            <a:ext cx="10810782" cy="1029809"/>
          </a:xfrm>
        </p:spPr>
        <p:txBody>
          <a:bodyPr/>
          <a:lstStyle/>
          <a:p>
            <a:pPr algn="ctr"/>
            <a:r>
              <a:rPr lang="ru-RU" dirty="0" smtClean="0"/>
              <a:t>Создание</a:t>
            </a:r>
            <a:r>
              <a:rPr lang="en-US" dirty="0" smtClean="0"/>
              <a:t>/ </a:t>
            </a:r>
            <a:r>
              <a:rPr lang="ru-RU" dirty="0" smtClean="0"/>
              <a:t>редактирование поля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36192"/>
            <a:ext cx="10810781" cy="51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0908" y="6858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планируется добавить?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082887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создать аккаунт пользователя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Покупка мест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Адаптация интерфейса под мобильные устройства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r>
              <a:rPr lang="ru-RU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сайт в сети интернет, который предоставит пользователю возможность ознакомиться с фильмами, которые находятся в прокате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кинотеатра,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оформить бронь одного или нескольких мест на сеанс выбранного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фильма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93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899194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проектом можно ознакомится по ссылке: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github.com/gg-master/WEB_prj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размещен по адресу: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://film-center-prj.herokuapp.com/"/>
              </a:rPr>
              <a:t>http://film-center-prj.herokuapp.com/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1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pPr marL="0" indent="266700" algn="just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работы проходил в 4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этапа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анализ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роектирование;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продукта.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4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369903"/>
            <a:ext cx="10810782" cy="1456267"/>
          </a:xfrm>
        </p:spPr>
        <p:txBody>
          <a:bodyPr>
            <a:normAutofit/>
          </a:bodyPr>
          <a:lstStyle/>
          <a:p>
            <a:pPr indent="355600" algn="ctr"/>
            <a:r>
              <a:rPr lang="ru-RU" sz="3200" b="1" u="sng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АНАЛОГ: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сайт кинотеатра </a:t>
            </a:r>
            <a:r>
              <a:rPr lang="ru-RU" sz="32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Гиппопо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ru-RU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гиппопо.рф</a:t>
            </a:r>
            <a:r>
              <a:rPr lang="ru-RU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kinoteatr</a:t>
            </a:r>
            <a:r>
              <a:rPr lang="en-US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695635"/>
            <a:ext cx="10508941" cy="4095565"/>
          </a:xfrm>
        </p:spPr>
        <p:txBody>
          <a:bodyPr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25769" y="6001305"/>
            <a:ext cx="1025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4500"/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 	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отсутствие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просмотра информации о фильме;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-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системы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бронирования билетов.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805" y="1695635"/>
            <a:ext cx="4517415" cy="40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7263" y="949911"/>
            <a:ext cx="100495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69850">
              <a:lnSpc>
                <a:spcPct val="150000"/>
              </a:lnSpc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имеет следующие функции пользователя: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 доступных фильмов;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дополнительной информации,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фильма и трейлера;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бронирование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билетов на фильм;</a:t>
            </a:r>
          </a:p>
          <a:p>
            <a:pPr marL="896938" lvl="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билетов на почту пользователя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9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7263" y="949911"/>
            <a:ext cx="1004952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69850">
              <a:lnSpc>
                <a:spcPct val="15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имеет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 функции администрирования: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информации в базу данных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информации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информации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Сортировка по базе данных</a:t>
            </a:r>
          </a:p>
          <a:p>
            <a:pPr marL="1087438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по базе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69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1" y="329399"/>
            <a:ext cx="1082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вариантов использования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2" name="Picture 4" descr="https://sun9-31.userapi.com/impg/seDgBTeP4PDvh1lcuX2W8ye6FeamFGM8o_Vo2g/YUToy2TtYVE.jpg?size=1080x753&amp;quality=96&amp;sign=4d732c18896f88059c5b3d1f7fb62490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1203959"/>
            <a:ext cx="10820398" cy="54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663" y="68062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СРЕДЫ РАЗРАБОТКИ</a:t>
            </a:r>
          </a:p>
        </p:txBody>
      </p:sp>
      <p:pic>
        <p:nvPicPr>
          <p:cNvPr id="4" name="Picture 2" descr="https://i.ytimg.com/vi/c4wxEQhy3Yg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66" y="2136889"/>
            <a:ext cx="4100220" cy="230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sto.org/getpro/habr/upload_files/bf2/8d3/4f6/bf28d34f637716a165ce082c5d18b9d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2" y="2136890"/>
            <a:ext cx="4231586" cy="230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76" y="4641449"/>
            <a:ext cx="3852997" cy="201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8317" y="29617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ПРОГРАММНОГО ПРОДУКТА РАЗРАБОТАНЫ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7776" y="1486678"/>
            <a:ext cx="4954437" cy="576262"/>
          </a:xfrm>
        </p:spPr>
        <p:txBody>
          <a:bodyPr/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интерфейс пользователя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959743" y="1464308"/>
            <a:ext cx="5954091" cy="576262"/>
          </a:xfrm>
        </p:spPr>
        <p:txBody>
          <a:bodyPr/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интерфейс администратора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35" y="2328863"/>
            <a:ext cx="5354948" cy="3317826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22" y="2328863"/>
            <a:ext cx="5557531" cy="33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1300</TotalTime>
  <Words>218</Words>
  <Application>Microsoft Office PowerPoint</Application>
  <PresentationFormat>Широкоэкранный</PresentationFormat>
  <Paragraphs>49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Небеса</vt:lpstr>
      <vt:lpstr>Моделирование системы дистанционного бронирования билетов в кинотеатре</vt:lpstr>
      <vt:lpstr>Презентация PowerPoint</vt:lpstr>
      <vt:lpstr>Презентация PowerPoint</vt:lpstr>
      <vt:lpstr>АНАЛОГ: сайт кинотеатра Гиппопо http://гиппопо.рф/kinoteatr/. </vt:lpstr>
      <vt:lpstr>Презентация PowerPoint</vt:lpstr>
      <vt:lpstr>Презентация PowerPoint</vt:lpstr>
      <vt:lpstr>Презентация PowerPoint</vt:lpstr>
      <vt:lpstr>ВЫБОР СРЕДЫ РАЗРАБОТКИ</vt:lpstr>
      <vt:lpstr>ДЛЯ ПРОГРАММНОГО ПРОДУКТА РАЗРАБОТАНЫ:</vt:lpstr>
      <vt:lpstr>Главная страница сайта</vt:lpstr>
      <vt:lpstr>Страница фильма</vt:lpstr>
      <vt:lpstr>ВЫБОР СЕАНСА</vt:lpstr>
      <vt:lpstr>Выбор места</vt:lpstr>
      <vt:lpstr>Бронирование места</vt:lpstr>
      <vt:lpstr>Письмо</vt:lpstr>
      <vt:lpstr>Авторизация администратора</vt:lpstr>
      <vt:lpstr>Администраторская часть</vt:lpstr>
      <vt:lpstr>Создание/ редактирование поля</vt:lpstr>
      <vt:lpstr>Что планируется добавить?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работы кинотеатра</dc:title>
  <dc:creator>Roldugin Oleg</dc:creator>
  <cp:lastModifiedBy>Roldugin Oleg</cp:lastModifiedBy>
  <cp:revision>48</cp:revision>
  <dcterms:created xsi:type="dcterms:W3CDTF">2020-12-22T16:54:48Z</dcterms:created>
  <dcterms:modified xsi:type="dcterms:W3CDTF">2021-04-22T16:52:40Z</dcterms:modified>
</cp:coreProperties>
</file>